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9" r:id="rId2"/>
    <p:sldId id="278" r:id="rId3"/>
    <p:sldId id="275" r:id="rId4"/>
    <p:sldId id="272" r:id="rId5"/>
    <p:sldId id="273" r:id="rId6"/>
    <p:sldId id="274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8805" autoAdjust="0"/>
  </p:normalViewPr>
  <p:slideViewPr>
    <p:cSldViewPr snapToGrid="0">
      <p:cViewPr varScale="1">
        <p:scale>
          <a:sx n="64" d="100"/>
          <a:sy n="64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AA816-247E-447E-80B4-AC924A0CB41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DF372E-849D-45E4-9049-FE66AEC13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961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F372E-849D-45E4-9049-FE66AEC13C9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838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F372E-849D-45E4-9049-FE66AEC13C9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373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155E8-4A5F-4213-B0CA-15109A23A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E9879D-FD35-4C86-B80B-E399FB37AA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41DB6-35A7-4453-AF4F-3453BADFA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1BF1F-8F66-4C53-87A6-BC3B3B4CD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E8DCE3-BE30-4421-8A46-8D2EC159C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292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57B09-9D91-4AD5-9A3C-81E3C742E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D19C2-2745-44FB-8A72-5F57108B97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1A4B8-1666-4394-AAE3-634F51BA6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8FD8F-ECCE-483D-8C2B-184A6DF09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114B7-A795-4143-A55F-47DA7B86A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542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00A93-547D-45C1-9A05-805062F3C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3306E0-BC25-4C6A-B97A-6F23C6983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F568C-66C8-4FC5-AFF8-4607AB950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CE9559-D5E1-48EB-87A3-C7B3E1AA2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47161-F05F-4BC8-B467-9C09B2DFB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273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96DBE-1FCC-49DE-B0DD-0062E8F8C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D4B1E-F74B-43B9-BEC8-056A2324CA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260CF3-C611-426A-90E9-6687AB4123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1008E3-DBC9-4EBE-8CC9-05D7EE94C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1054CF-C0F8-4663-9461-180F8EBB6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104337-027B-4C1A-AA0A-BAC94B173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003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D43BE-3AC8-4BC6-A1BF-B9A91DC1A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FCA74-98A2-42F1-A74F-5ACAB6449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5B2C1C-E644-45E5-98C3-68FA527EDA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BE99A9-7089-43DA-8E79-2332C6463A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D85D49-917C-4029-8B05-61AA5C00D7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BAB5FB-AD26-4DD6-BAC6-8D4E8EC72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3BFB09-C080-4D72-893A-0D5879DB5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7F43E3-077C-461B-94F5-CFDBDC186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9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97154-5C58-405F-90DE-FE3F86F1B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6C3756-22BD-430B-9FAB-DB5A148D1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56D03F-695D-48E0-A135-EF9DC0013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104E96-A5A8-4BDE-9DFD-E9A354903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007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A609D2-C9AA-4952-A359-9BB8822E7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3260D4-7005-4184-9446-155088489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A8418-E136-4770-9CE9-DBBC49590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720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24A85-BBB4-4083-8BA7-AF476FE27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7249B-3B85-41DC-A6D7-75BA6117F9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8B1A95-2B4B-4047-BA7D-8872503CD7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0B1DE1-A7A1-4268-A58D-E532801B2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73A37E-2613-45F3-90A4-9EFCA874A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E25F46-4C19-474F-9B58-C721B2DDA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563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4912C-078E-4A52-BE5A-D5563F320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403191-5393-486C-9170-B43254060E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05DA3B-4AA3-4BD6-AF6C-7F13831623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8C562E-6AD6-4C95-9007-25DF0A439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5A303D-C96E-477B-A54F-541A8B168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509D8-68D8-4CC3-94C9-4C75696D9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32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F11CC-75AA-450C-B32A-A81964D08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F253A3-974F-4FF5-9E5F-96C51BAB5D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4CAE3-0B0E-4075-ADC5-0DDD042B4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F1CA2-8393-49B0-BE12-F479B6A42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FE-C993-47D6-AEC5-98948DDF5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888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8A9294-A963-45A0-BB34-2517B855E9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864D46-2E43-4F5F-8288-C77A15E24E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C1D9C-5369-4B24-B748-98984A054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CF910-0C82-4868-945D-0A04BC706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03026-FECE-4C64-9C7C-A3745E28E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39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742225-8114-4B6D-A8D3-3E5EA7252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6726F8-3A46-4E08-9AD3-1E150D671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BD4FF-7BF5-459B-A801-91259BCFFA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275A7-B5BD-464A-A015-DEAF43F3DE9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97611F-18FB-40F3-A8D6-F7C4AAD18E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603FD5-9E03-4B37-9899-97B7668462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0029-1B75-40B0-B6C4-0A1BFE969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80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92F4C4F-466F-43D6-9A99-1ECF0CBD858B}"/>
              </a:ext>
            </a:extLst>
          </p:cNvPr>
          <p:cNvSpPr txBox="1"/>
          <p:nvPr/>
        </p:nvSpPr>
        <p:spPr>
          <a:xfrm>
            <a:off x="3195375" y="2828835"/>
            <a:ext cx="5275385" cy="1200329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Preposition</a:t>
            </a:r>
          </a:p>
        </p:txBody>
      </p:sp>
      <p:pic>
        <p:nvPicPr>
          <p:cNvPr id="3" name="Picture 2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6C58600F-5D30-41B1-8A1B-F279F2361B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3" t="8090" r="73634" b="74344"/>
          <a:stretch/>
        </p:blipFill>
        <p:spPr>
          <a:xfrm>
            <a:off x="0" y="169555"/>
            <a:ext cx="3416441" cy="2282241"/>
          </a:xfrm>
          <a:prstGeom prst="rect">
            <a:avLst/>
          </a:prstGeom>
        </p:spPr>
      </p:pic>
      <p:pic>
        <p:nvPicPr>
          <p:cNvPr id="4" name="Picture 3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DC942484-3C7B-40DF-8414-8725D189EE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2" t="10123" r="38815" b="73842"/>
          <a:stretch/>
        </p:blipFill>
        <p:spPr>
          <a:xfrm>
            <a:off x="8249696" y="322417"/>
            <a:ext cx="3868615" cy="2129379"/>
          </a:xfrm>
          <a:prstGeom prst="rect">
            <a:avLst/>
          </a:prstGeom>
        </p:spPr>
      </p:pic>
      <p:pic>
        <p:nvPicPr>
          <p:cNvPr id="5" name="Picture 4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586904CF-CFFD-4D27-8F57-416D679497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38" t="4222" r="8328" b="75169"/>
          <a:stretch/>
        </p:blipFill>
        <p:spPr>
          <a:xfrm>
            <a:off x="4371033" y="0"/>
            <a:ext cx="2924070" cy="2451797"/>
          </a:xfrm>
          <a:prstGeom prst="rect">
            <a:avLst/>
          </a:prstGeom>
        </p:spPr>
      </p:pic>
      <p:pic>
        <p:nvPicPr>
          <p:cNvPr id="6" name="Picture 5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5E9C491B-1642-446E-869D-DC05A2C312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03" t="40503" r="3950" b="41167"/>
          <a:stretch/>
        </p:blipFill>
        <p:spPr>
          <a:xfrm>
            <a:off x="0" y="4260605"/>
            <a:ext cx="3818375" cy="2427840"/>
          </a:xfrm>
          <a:prstGeom prst="rect">
            <a:avLst/>
          </a:prstGeom>
        </p:spPr>
      </p:pic>
      <p:pic>
        <p:nvPicPr>
          <p:cNvPr id="7" name="Picture 6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BB9A2F0E-E7B7-44B7-AAE8-44AE7F0EBB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16" t="71366" r="7402" b="10926"/>
          <a:stretch/>
        </p:blipFill>
        <p:spPr>
          <a:xfrm>
            <a:off x="8594689" y="4272298"/>
            <a:ext cx="3597311" cy="2585702"/>
          </a:xfrm>
          <a:prstGeom prst="rect">
            <a:avLst/>
          </a:prstGeom>
        </p:spPr>
      </p:pic>
      <p:pic>
        <p:nvPicPr>
          <p:cNvPr id="8" name="Picture 7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CAF1933E-C01F-42E0-9D02-1421B3A7AF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5" t="40693" r="70937" b="41006"/>
          <a:stretch/>
        </p:blipFill>
        <p:spPr>
          <a:xfrm>
            <a:off x="4186812" y="4653653"/>
            <a:ext cx="3818375" cy="203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4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157484-C498-4D87-93B9-146DF736AE0D}"/>
              </a:ext>
            </a:extLst>
          </p:cNvPr>
          <p:cNvSpPr txBox="1"/>
          <p:nvPr/>
        </p:nvSpPr>
        <p:spPr>
          <a:xfrm>
            <a:off x="742950" y="742951"/>
            <a:ext cx="3476625" cy="4962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My P</a:t>
            </a:r>
            <a:r>
              <a:rPr lang="en-US" sz="48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ugs new bed</a:t>
            </a:r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…….</a:t>
            </a:r>
          </a:p>
        </p:txBody>
      </p:sp>
      <p:pic>
        <p:nvPicPr>
          <p:cNvPr id="6" name="Picture 5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44A552D2-F1A1-47BE-9D92-AC0ACBCB00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2" t="8102" r="68702" b="74449"/>
          <a:stretch/>
        </p:blipFill>
        <p:spPr>
          <a:xfrm>
            <a:off x="5596932" y="1175657"/>
            <a:ext cx="6595068" cy="343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3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157484-C498-4D87-93B9-146DF736AE0D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He likes to…….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774C0515-CE7D-4FAF-86F1-9B08B865D7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0" r="68504" b="74344"/>
          <a:stretch/>
        </p:blipFill>
        <p:spPr>
          <a:xfrm>
            <a:off x="396882" y="2596836"/>
            <a:ext cx="5455917" cy="2282241"/>
          </a:xfrm>
          <a:prstGeom prst="rect">
            <a:avLst/>
          </a:pr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FBB2B724-4B37-4454-9007-9FB67AB853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05" t="7238" r="32666" b="73842"/>
          <a:stretch/>
        </p:blipFill>
        <p:spPr>
          <a:xfrm>
            <a:off x="6379758" y="2400300"/>
            <a:ext cx="5455917" cy="25124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FF9B11F-F807-4DBE-BFDD-4B706D16AEF4}"/>
              </a:ext>
            </a:extLst>
          </p:cNvPr>
          <p:cNvSpPr txBox="1"/>
          <p:nvPr/>
        </p:nvSpPr>
        <p:spPr>
          <a:xfrm>
            <a:off x="763480" y="4912772"/>
            <a:ext cx="46874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Stand </a:t>
            </a:r>
            <a:r>
              <a:rPr lang="en-GB" sz="5400" u="sng" dirty="0" smtClean="0"/>
              <a:t>in front</a:t>
            </a:r>
            <a:r>
              <a:rPr lang="en-GB" sz="5400" dirty="0" smtClean="0"/>
              <a:t> </a:t>
            </a:r>
            <a:r>
              <a:rPr lang="en-GB" sz="5400" dirty="0"/>
              <a:t>of the bed.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2DF272-B4F5-4325-9F72-64C724F09201}"/>
              </a:ext>
            </a:extLst>
          </p:cNvPr>
          <p:cNvSpPr txBox="1"/>
          <p:nvPr/>
        </p:nvSpPr>
        <p:spPr>
          <a:xfrm>
            <a:off x="6516210" y="4912772"/>
            <a:ext cx="5237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Hide </a:t>
            </a:r>
            <a:r>
              <a:rPr lang="en-GB" sz="5400" u="sng" dirty="0"/>
              <a:t>behind</a:t>
            </a:r>
            <a:r>
              <a:rPr lang="en-GB" sz="5400" dirty="0"/>
              <a:t> the bed.</a:t>
            </a:r>
          </a:p>
        </p:txBody>
      </p:sp>
    </p:spTree>
    <p:extLst>
      <p:ext uri="{BB962C8B-B14F-4D97-AF65-F5344CB8AC3E}">
        <p14:creationId xmlns:p14="http://schemas.microsoft.com/office/powerpoint/2010/main" val="178308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157484-C498-4D87-93B9-146DF736AE0D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He likes to…….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3643B01E-8ED6-4A3A-8CFB-AB6365BDBC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46" t="40503" r="3577" b="41167"/>
          <a:stretch/>
        </p:blipFill>
        <p:spPr>
          <a:xfrm>
            <a:off x="6716645" y="2419626"/>
            <a:ext cx="4994025" cy="2427840"/>
          </a:xfrm>
          <a:prstGeom prst="rect">
            <a:avLst/>
          </a:prstGeom>
        </p:spPr>
      </p:pic>
      <p:pic>
        <p:nvPicPr>
          <p:cNvPr id="10" name="Picture 9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361A9816-0B3C-42C3-AFDB-2B0F3618F4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95" t="3368" r="6781" b="74204"/>
          <a:stretch/>
        </p:blipFill>
        <p:spPr>
          <a:xfrm>
            <a:off x="1205809" y="2419626"/>
            <a:ext cx="3541164" cy="26682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F20C72B-D74F-49B5-A189-92684DF016DB}"/>
              </a:ext>
            </a:extLst>
          </p:cNvPr>
          <p:cNvSpPr txBox="1"/>
          <p:nvPr/>
        </p:nvSpPr>
        <p:spPr>
          <a:xfrm>
            <a:off x="622998" y="5004079"/>
            <a:ext cx="48929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Dance </a:t>
            </a:r>
            <a:r>
              <a:rPr lang="en-GB" sz="5400" u="sng" dirty="0"/>
              <a:t>on</a:t>
            </a:r>
            <a:r>
              <a:rPr lang="en-GB" sz="5400" dirty="0"/>
              <a:t> the bed.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38AB9B-3711-4D9A-9E3E-117FF899E698}"/>
              </a:ext>
            </a:extLst>
          </p:cNvPr>
          <p:cNvSpPr txBox="1"/>
          <p:nvPr/>
        </p:nvSpPr>
        <p:spPr>
          <a:xfrm>
            <a:off x="6621864" y="5087851"/>
            <a:ext cx="49471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Wait </a:t>
            </a:r>
            <a:r>
              <a:rPr lang="en-GB" sz="5400" u="sng" dirty="0"/>
              <a:t>beside</a:t>
            </a:r>
            <a:r>
              <a:rPr lang="en-GB" sz="5400" dirty="0"/>
              <a:t> the bed.</a:t>
            </a:r>
          </a:p>
        </p:txBody>
      </p:sp>
    </p:spTree>
    <p:extLst>
      <p:ext uri="{BB962C8B-B14F-4D97-AF65-F5344CB8AC3E}">
        <p14:creationId xmlns:p14="http://schemas.microsoft.com/office/powerpoint/2010/main" val="302395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157484-C498-4D87-93B9-146DF736AE0D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He likes to…….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663EE775-BB51-48BC-AEE1-11B7798115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16" t="34265" r="36471" b="50935"/>
          <a:stretch/>
        </p:blipFill>
        <p:spPr>
          <a:xfrm>
            <a:off x="950465" y="2425174"/>
            <a:ext cx="4398215" cy="1841471"/>
          </a:xfrm>
          <a:prstGeom prst="rect">
            <a:avLst/>
          </a:prstGeom>
        </p:spPr>
      </p:pic>
      <p:pic>
        <p:nvPicPr>
          <p:cNvPr id="9" name="Picture 8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12479662-1D2A-4A3A-BADA-0821601515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6" t="80548" r="52741" b="11671"/>
          <a:stretch/>
        </p:blipFill>
        <p:spPr>
          <a:xfrm>
            <a:off x="1571624" y="4266645"/>
            <a:ext cx="2695571" cy="100877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C39BCE-5415-4974-B3D8-B3C475B90BB9}"/>
              </a:ext>
            </a:extLst>
          </p:cNvPr>
          <p:cNvSpPr txBox="1"/>
          <p:nvPr/>
        </p:nvSpPr>
        <p:spPr>
          <a:xfrm>
            <a:off x="843379" y="5275416"/>
            <a:ext cx="46430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Jump </a:t>
            </a:r>
            <a:r>
              <a:rPr lang="en-GB" sz="5400" u="sng" dirty="0"/>
              <a:t>above</a:t>
            </a:r>
            <a:r>
              <a:rPr lang="en-GB" sz="5400" dirty="0"/>
              <a:t> the bed.</a:t>
            </a:r>
          </a:p>
        </p:txBody>
      </p:sp>
      <p:pic>
        <p:nvPicPr>
          <p:cNvPr id="12" name="Picture 11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ECD127A7-71AA-40F4-869D-7887EC83E9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05" t="71366" r="4415" b="10926"/>
          <a:stretch/>
        </p:blipFill>
        <p:spPr>
          <a:xfrm>
            <a:off x="6973559" y="2596836"/>
            <a:ext cx="4541842" cy="258570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110F22-6606-4039-AE5A-5F2848D85DE6}"/>
              </a:ext>
            </a:extLst>
          </p:cNvPr>
          <p:cNvSpPr txBox="1"/>
          <p:nvPr/>
        </p:nvSpPr>
        <p:spPr>
          <a:xfrm>
            <a:off x="6712299" y="5275416"/>
            <a:ext cx="48030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Crawl </a:t>
            </a:r>
            <a:r>
              <a:rPr lang="en-GB" sz="5400" u="sng" dirty="0"/>
              <a:t>under</a:t>
            </a:r>
            <a:r>
              <a:rPr lang="en-GB" sz="5400" dirty="0"/>
              <a:t> the bed.</a:t>
            </a:r>
          </a:p>
        </p:txBody>
      </p:sp>
    </p:spTree>
    <p:extLst>
      <p:ext uri="{BB962C8B-B14F-4D97-AF65-F5344CB8AC3E}">
        <p14:creationId xmlns:p14="http://schemas.microsoft.com/office/powerpoint/2010/main" val="112717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157484-C498-4D87-93B9-146DF736AE0D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He likes to…….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61DD1359-6073-4AC3-8FB1-CB36AE2DCD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" t="39403" r="65734" b="40272"/>
          <a:stretch/>
        </p:blipFill>
        <p:spPr>
          <a:xfrm>
            <a:off x="546351" y="2769371"/>
            <a:ext cx="4950106" cy="225983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3814FEF-87AA-44A2-80D2-EC14919EBD66}"/>
              </a:ext>
            </a:extLst>
          </p:cNvPr>
          <p:cNvSpPr txBox="1"/>
          <p:nvPr/>
        </p:nvSpPr>
        <p:spPr>
          <a:xfrm>
            <a:off x="876300" y="5029201"/>
            <a:ext cx="44386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Sit </a:t>
            </a:r>
            <a:r>
              <a:rPr lang="en-GB" sz="5400" u="sng" dirty="0"/>
              <a:t>near</a:t>
            </a:r>
            <a:r>
              <a:rPr lang="en-GB" sz="5400" dirty="0"/>
              <a:t> the bed.</a:t>
            </a:r>
          </a:p>
        </p:txBody>
      </p:sp>
      <p:pic>
        <p:nvPicPr>
          <p:cNvPr id="10" name="Picture 9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A3EEC49E-A5DD-47B0-81BC-BAD5D9135B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6" t="70381" r="31657" b="10735"/>
          <a:stretch/>
        </p:blipFill>
        <p:spPr>
          <a:xfrm>
            <a:off x="6736100" y="2858598"/>
            <a:ext cx="4863277" cy="21706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725D13-92E1-42BF-9537-2A08CCE65D5E}"/>
              </a:ext>
            </a:extLst>
          </p:cNvPr>
          <p:cNvSpPr txBox="1"/>
          <p:nvPr/>
        </p:nvSpPr>
        <p:spPr>
          <a:xfrm>
            <a:off x="6695545" y="5029201"/>
            <a:ext cx="4990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Sit </a:t>
            </a:r>
            <a:r>
              <a:rPr lang="en-GB" sz="5400" u="sng" dirty="0" smtClean="0"/>
              <a:t>in between </a:t>
            </a:r>
            <a:r>
              <a:rPr lang="en-GB" sz="5400" dirty="0"/>
              <a:t>the bed.</a:t>
            </a:r>
          </a:p>
        </p:txBody>
      </p:sp>
    </p:spTree>
    <p:extLst>
      <p:ext uri="{BB962C8B-B14F-4D97-AF65-F5344CB8AC3E}">
        <p14:creationId xmlns:p14="http://schemas.microsoft.com/office/powerpoint/2010/main" val="194355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157484-C498-4D87-93B9-146DF736AE0D}"/>
              </a:ext>
            </a:extLst>
          </p:cNvPr>
          <p:cNvSpPr txBox="1"/>
          <p:nvPr/>
        </p:nvSpPr>
        <p:spPr>
          <a:xfrm>
            <a:off x="742950" y="742951"/>
            <a:ext cx="3476625" cy="4962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He </a:t>
            </a:r>
            <a:r>
              <a:rPr lang="en-US" sz="48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loves</a:t>
            </a:r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to…….</a:t>
            </a:r>
          </a:p>
        </p:txBody>
      </p:sp>
      <p:pic>
        <p:nvPicPr>
          <p:cNvPr id="17" name="Picture 16" descr="A picture containing refrigerator, room&#10;&#10;Description automatically generated">
            <a:extLst>
              <a:ext uri="{FF2B5EF4-FFF2-40B4-BE49-F238E27FC236}">
                <a16:creationId xmlns:a16="http://schemas.microsoft.com/office/drawing/2014/main" id="{4357999E-BA35-4B10-AAE1-A082E4C196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7" t="73335" r="72604" b="9659"/>
          <a:stretch/>
        </p:blipFill>
        <p:spPr>
          <a:xfrm>
            <a:off x="5174901" y="598914"/>
            <a:ext cx="6786741" cy="41539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5CD98F-C99A-46DD-B2F6-393E91A76DE4}"/>
              </a:ext>
            </a:extLst>
          </p:cNvPr>
          <p:cNvSpPr txBox="1"/>
          <p:nvPr/>
        </p:nvSpPr>
        <p:spPr>
          <a:xfrm>
            <a:off x="5546690" y="4310743"/>
            <a:ext cx="60692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Lay </a:t>
            </a:r>
            <a:r>
              <a:rPr lang="en-GB" sz="5400" u="sng" dirty="0"/>
              <a:t>in</a:t>
            </a:r>
            <a:r>
              <a:rPr lang="en-GB" sz="5400" dirty="0"/>
              <a:t> his bed!!</a:t>
            </a:r>
          </a:p>
        </p:txBody>
      </p:sp>
    </p:spTree>
    <p:extLst>
      <p:ext uri="{BB962C8B-B14F-4D97-AF65-F5344CB8AC3E}">
        <p14:creationId xmlns:p14="http://schemas.microsoft.com/office/powerpoint/2010/main" val="426623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76</Words>
  <Application>Microsoft Office PowerPoint</Application>
  <PresentationFormat>Widescreen</PresentationFormat>
  <Paragraphs>18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Woods</dc:creator>
  <cp:lastModifiedBy>Staff Foxes</cp:lastModifiedBy>
  <cp:revision>5</cp:revision>
  <dcterms:created xsi:type="dcterms:W3CDTF">2020-05-13T22:32:06Z</dcterms:created>
  <dcterms:modified xsi:type="dcterms:W3CDTF">2020-06-02T14:24:01Z</dcterms:modified>
</cp:coreProperties>
</file>