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072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891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957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53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433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380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097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640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388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35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319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5A135-FF77-48ED-9FE3-01C8C5EE5F89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7D276-A366-4020-9C59-0E149B5F16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147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3365312" y="3867488"/>
            <a:ext cx="6515899" cy="1767993"/>
            <a:chOff x="4596328" y="5276847"/>
            <a:chExt cx="6515899" cy="1767993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596328" y="5298406"/>
              <a:ext cx="5206435" cy="148298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05792" y="5276847"/>
              <a:ext cx="5206435" cy="1767993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3236053" y="595569"/>
            <a:ext cx="7065363" cy="4426080"/>
            <a:chOff x="3623974" y="1188336"/>
            <a:chExt cx="7065363" cy="442608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23974" y="1188336"/>
              <a:ext cx="5535648" cy="4426080"/>
            </a:xfrm>
            <a:prstGeom prst="rect">
              <a:avLst/>
            </a:prstGeom>
            <a:scene3d>
              <a:camera prst="orthographicFront">
                <a:rot lat="0" lon="10799999" rev="0"/>
              </a:camera>
              <a:lightRig rig="threePt" dir="t"/>
            </a:scene3d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6135" b="78221" l="33760" r="96446"/>
                      </a14:imgEffect>
                    </a14:imgLayer>
                  </a14:imgProps>
                </a:ext>
              </a:extLst>
            </a:blip>
            <a:srcRect l="31023" t="4916" r="4483" b="20857"/>
            <a:stretch/>
          </p:blipFill>
          <p:spPr>
            <a:xfrm>
              <a:off x="5157217" y="1188720"/>
              <a:ext cx="5532120" cy="4425696"/>
            </a:xfrm>
            <a:prstGeom prst="rect">
              <a:avLst/>
            </a:prstGeom>
          </p:spPr>
        </p:pic>
      </p:grp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816" b="89980" l="3483" r="35181">
                        <a14:backgroundMark x1="25018" y1="42638" x2="35181" y2="44070"/>
                        <a14:backgroundMark x1="22459" y1="47546" x2="22459" y2="47546"/>
                        <a14:backgroundMark x1="23881" y1="46933" x2="23881" y2="46933"/>
                        <a14:backgroundMark x1="23170" y1="48262" x2="23170" y2="48262"/>
                        <a14:backgroundMark x1="22743" y1="48569" x2="22743" y2="48569"/>
                        <a14:backgroundMark x1="22246" y1="48773" x2="22246" y2="48773"/>
                      </a14:backgroundRemoval>
                    </a14:imgEffect>
                  </a14:imgLayer>
                </a14:imgProps>
              </a:ext>
            </a:extLst>
          </a:blip>
          <a:srcRect l="5067" t="45019" r="62494" b="9632"/>
          <a:stretch/>
        </p:blipFill>
        <p:spPr>
          <a:xfrm>
            <a:off x="2417110" y="2940259"/>
            <a:ext cx="2782531" cy="27038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70994" y="0"/>
            <a:ext cx="73643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 smtClean="0"/>
              <a:t>How to build a Celtic roundhouse</a:t>
            </a:r>
            <a:endParaRPr lang="en-GB" sz="4000" b="1" u="sng" dirty="0"/>
          </a:p>
        </p:txBody>
      </p:sp>
      <p:sp>
        <p:nvSpPr>
          <p:cNvPr id="15" name="TextBox 14"/>
          <p:cNvSpPr txBox="1"/>
          <p:nvPr/>
        </p:nvSpPr>
        <p:spPr>
          <a:xfrm>
            <a:off x="6774427" y="5868457"/>
            <a:ext cx="30283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Build a mud wall</a:t>
            </a:r>
            <a:endParaRPr lang="en-GB" sz="3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492152" y="1565257"/>
            <a:ext cx="3028336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Add a thatched roof</a:t>
            </a:r>
            <a:endParaRPr lang="en-GB" sz="3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58528" y="5677078"/>
            <a:ext cx="302833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Make a doorway</a:t>
            </a:r>
            <a:endParaRPr lang="en-GB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9020509" y="1130481"/>
            <a:ext cx="3028336" cy="15696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Add a chimney for the fire smoke </a:t>
            </a:r>
            <a:endParaRPr lang="en-GB" sz="3200" b="1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493" b="97512" l="9562" r="8924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04299">
            <a:off x="6905157" y="-94046"/>
            <a:ext cx="2390775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08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24020"/>
          <a:stretch/>
        </p:blipFill>
        <p:spPr>
          <a:xfrm>
            <a:off x="0" y="-7754"/>
            <a:ext cx="12197691" cy="68657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50" b="92652" l="5000" r="9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17542" y="0"/>
            <a:ext cx="8572500" cy="59626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70" b="99048" l="10000" r="90000">
                        <a14:foregroundMark x1="60317" y1="23810" x2="60317" y2="23810"/>
                        <a14:foregroundMark x1="38571" y1="39683" x2="38571" y2="39683"/>
                      </a14:backgroundRemoval>
                    </a14:imgEffect>
                  </a14:imgLayer>
                </a14:imgProps>
              </a:ext>
            </a:extLst>
          </a:blip>
          <a:srcRect l="31813" r="35253"/>
          <a:stretch/>
        </p:blipFill>
        <p:spPr>
          <a:xfrm>
            <a:off x="235974" y="2705561"/>
            <a:ext cx="1976284" cy="3000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52" b="99048" l="10000" r="90000"/>
                    </a14:imgEffect>
                  </a14:imgLayer>
                </a14:imgProps>
              </a:ext>
            </a:extLst>
          </a:blip>
          <a:srcRect l="28466" r="31390"/>
          <a:stretch/>
        </p:blipFill>
        <p:spPr>
          <a:xfrm>
            <a:off x="9212825" y="2346110"/>
            <a:ext cx="2831691" cy="352697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35" b="99048" l="28889" r="74921"/>
                    </a14:imgEffect>
                  </a14:imgLayer>
                </a14:imgProps>
              </a:ext>
            </a:extLst>
          </a:blip>
          <a:srcRect l="30174" r="29027"/>
          <a:stretch/>
        </p:blipFill>
        <p:spPr>
          <a:xfrm>
            <a:off x="1297858" y="4800293"/>
            <a:ext cx="1687438" cy="206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1"/>
          <a:srcRect t="38856"/>
          <a:stretch/>
        </p:blipFill>
        <p:spPr>
          <a:xfrm>
            <a:off x="5597769" y="0"/>
            <a:ext cx="2962913" cy="1658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4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34107" y="385224"/>
            <a:ext cx="82553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Have a go at making </a:t>
            </a:r>
            <a:r>
              <a:rPr lang="en-US" sz="3600" dirty="0" smtClean="0"/>
              <a:t>your own </a:t>
            </a:r>
            <a:r>
              <a:rPr lang="en-US" sz="3600" dirty="0"/>
              <a:t>Celtic house</a:t>
            </a:r>
            <a:r>
              <a:rPr lang="en-US" dirty="0"/>
              <a:t>.</a:t>
            </a:r>
            <a:endParaRPr lang="en-GB" dirty="0"/>
          </a:p>
        </p:txBody>
      </p:sp>
      <p:pic>
        <p:nvPicPr>
          <p:cNvPr id="3" name="Picture 2" descr="Peasants - Men, Women, Children - Iron Age Celts for Kid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03" y="2632575"/>
            <a:ext cx="2740785" cy="301070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val Callout 3"/>
          <p:cNvSpPr/>
          <p:nvPr/>
        </p:nvSpPr>
        <p:spPr>
          <a:xfrm>
            <a:off x="2027208" y="1690083"/>
            <a:ext cx="2421229" cy="1442434"/>
          </a:xfrm>
          <a:prstGeom prst="wedgeEllipseCallou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You will need…</a:t>
            </a:r>
            <a:endParaRPr lang="en-GB" sz="2400" dirty="0"/>
          </a:p>
        </p:txBody>
      </p:sp>
      <p:sp>
        <p:nvSpPr>
          <p:cNvPr id="5" name="Rectangle 4"/>
          <p:cNvSpPr/>
          <p:nvPr/>
        </p:nvSpPr>
        <p:spPr>
          <a:xfrm>
            <a:off x="4997414" y="1690083"/>
            <a:ext cx="34524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A long strip of card for the wall.</a:t>
            </a:r>
            <a:endParaRPr lang="en-GB" sz="2000" dirty="0"/>
          </a:p>
        </p:txBody>
      </p:sp>
      <p:pic>
        <p:nvPicPr>
          <p:cNvPr id="6" name="Picture 5" descr="24Pcs/Lot 18.6x5.6cm Brown White Long Strip Rectangle Necklace ...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44" t="7155" r="18862" b="3549"/>
          <a:stretch/>
        </p:blipFill>
        <p:spPr bwMode="auto">
          <a:xfrm rot="5400000">
            <a:off x="9577339" y="717846"/>
            <a:ext cx="1076543" cy="274469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6"/>
          <p:cNvSpPr/>
          <p:nvPr/>
        </p:nvSpPr>
        <p:spPr>
          <a:xfrm>
            <a:off x="4997414" y="2963827"/>
            <a:ext cx="37458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Some straw (if you have a pet) or you could use some dried grass</a:t>
            </a:r>
            <a:r>
              <a:rPr lang="en-US" dirty="0" smtClean="0"/>
              <a:t>. Remember </a:t>
            </a:r>
            <a:r>
              <a:rPr lang="en-US" smtClean="0"/>
              <a:t>the Celts </a:t>
            </a:r>
            <a:r>
              <a:rPr lang="en-US" dirty="0" smtClean="0"/>
              <a:t>used anything they could find. </a:t>
            </a:r>
            <a:endParaRPr lang="en-GB" dirty="0"/>
          </a:p>
        </p:txBody>
      </p:sp>
      <p:pic>
        <p:nvPicPr>
          <p:cNvPr id="8" name="Picture 7" descr="Straw - Wikipedia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864" y="2978015"/>
            <a:ext cx="1685925" cy="116898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Readigrass | Hays &amp; Grasses | The Hay Experts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7516" y="2963828"/>
            <a:ext cx="1568473" cy="118317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4997414" y="4357242"/>
            <a:ext cx="23721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Plasticine</a:t>
            </a:r>
            <a:r>
              <a:rPr lang="en-US" sz="2000" dirty="0" smtClean="0"/>
              <a:t> for the mud walls or you could you play </a:t>
            </a:r>
            <a:r>
              <a:rPr lang="en-US" sz="2000" dirty="0" err="1" smtClean="0"/>
              <a:t>doh</a:t>
            </a:r>
            <a:r>
              <a:rPr lang="en-US" sz="2000" dirty="0" smtClean="0"/>
              <a:t>.</a:t>
            </a:r>
            <a:endParaRPr lang="en-GB" sz="2000" dirty="0"/>
          </a:p>
        </p:txBody>
      </p:sp>
      <p:pic>
        <p:nvPicPr>
          <p:cNvPr id="11" name="Picture 10" descr="How Long is This Hall!?&quot;: The Lazy Teacher's Chocolate (Hot Cocoa ...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05" t="45605" r="7120" b="9553"/>
          <a:stretch/>
        </p:blipFill>
        <p:spPr bwMode="auto">
          <a:xfrm>
            <a:off x="8960357" y="4344205"/>
            <a:ext cx="2271395" cy="10287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997414" y="5643280"/>
            <a:ext cx="2923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Another large piece of card for the roof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037670" y="6375320"/>
            <a:ext cx="1906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Glue</a:t>
            </a:r>
            <a:endParaRPr lang="en-GB" dirty="0"/>
          </a:p>
        </p:txBody>
      </p:sp>
      <p:pic>
        <p:nvPicPr>
          <p:cNvPr id="16" name="Picture 15" descr="https://www.bakerross.co.uk/media/catalog/product/cache/091fccd117e158c6452fa011d67fe1fd/w/a/washable-pva-glue-with-integral-brush-e24cv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757" b="25538"/>
          <a:stretch/>
        </p:blipFill>
        <p:spPr bwMode="auto">
          <a:xfrm>
            <a:off x="9666466" y="5610217"/>
            <a:ext cx="781050" cy="10706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8537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  <p:bldP spid="12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21217" y="1077464"/>
            <a:ext cx="8538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1.</a:t>
            </a:r>
            <a:r>
              <a:rPr lang="en-GB" dirty="0"/>
              <a:t> Cover the long strip of cardboard (wall) with a thin layer of </a:t>
            </a:r>
            <a:r>
              <a:rPr lang="en-GB" dirty="0" err="1" smtClean="0"/>
              <a:t>plasticine</a:t>
            </a:r>
            <a:r>
              <a:rPr lang="en-GB" dirty="0"/>
              <a:t> </a:t>
            </a:r>
            <a:r>
              <a:rPr lang="en-GB" dirty="0" smtClean="0"/>
              <a:t>or play </a:t>
            </a:r>
            <a:r>
              <a:rPr lang="en-GB" dirty="0" err="1" smtClean="0"/>
              <a:t>doh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" name="Picture 3" descr="http://www.navigatingbyjoy.com/wp-content/uploads/2012/06/thumb_p1150937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10" t="44976"/>
          <a:stretch/>
        </p:blipFill>
        <p:spPr bwMode="auto">
          <a:xfrm>
            <a:off x="9259910" y="452505"/>
            <a:ext cx="2228215" cy="16192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21217" y="2122217"/>
            <a:ext cx="7778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2.</a:t>
            </a:r>
            <a:r>
              <a:rPr lang="en-GB" dirty="0" smtClean="0"/>
              <a:t> </a:t>
            </a:r>
            <a:r>
              <a:rPr lang="en-GB" dirty="0"/>
              <a:t>Press scraps of straw into the walls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1217" y="3131093"/>
            <a:ext cx="7418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3. Stand the wall up in a circle shape, leaving a gap for the doorway. You might want to use tape or glue to attach it to a base to help it stand up. </a:t>
            </a:r>
          </a:p>
        </p:txBody>
      </p:sp>
      <p:pic>
        <p:nvPicPr>
          <p:cNvPr id="10" name="Picture 2" descr="http://www.navigatingbyjoy.com/wp-content/uploads/2012/06/thumb_p11509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717" y="2696714"/>
            <a:ext cx="2463903" cy="1847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50006" y="4572000"/>
            <a:ext cx="57053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4. Cut out a cardboard circle for the roof.  Make it into a cone shape that overhangs the walls.</a:t>
            </a:r>
          </a:p>
        </p:txBody>
      </p:sp>
      <p:sp>
        <p:nvSpPr>
          <p:cNvPr id="8" name="Rectangle 7"/>
          <p:cNvSpPr/>
          <p:nvPr/>
        </p:nvSpPr>
        <p:spPr>
          <a:xfrm>
            <a:off x="850006" y="54884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141412"/>
                </a:solidFill>
              </a:rPr>
              <a:t>5. Now for the messy </a:t>
            </a:r>
            <a:r>
              <a:rPr lang="en-GB" dirty="0" smtClean="0">
                <a:solidFill>
                  <a:srgbClr val="141412"/>
                </a:solidFill>
              </a:rPr>
              <a:t>bit! </a:t>
            </a:r>
            <a:r>
              <a:rPr lang="en-GB" dirty="0">
                <a:solidFill>
                  <a:srgbClr val="141412"/>
                </a:solidFill>
              </a:rPr>
              <a:t> Cover the roof with </a:t>
            </a:r>
            <a:r>
              <a:rPr lang="en-GB" dirty="0" smtClean="0">
                <a:solidFill>
                  <a:srgbClr val="141412"/>
                </a:solidFill>
              </a:rPr>
              <a:t>straw or grass </a:t>
            </a:r>
            <a:r>
              <a:rPr lang="en-GB" dirty="0">
                <a:solidFill>
                  <a:srgbClr val="141412"/>
                </a:solidFill>
              </a:rPr>
              <a:t>using glue to stick it on</a:t>
            </a:r>
            <a:r>
              <a:rPr lang="en-GB" dirty="0" smtClean="0">
                <a:solidFill>
                  <a:srgbClr val="141412"/>
                </a:solidFill>
              </a:rPr>
              <a:t>. </a:t>
            </a:r>
            <a:endParaRPr lang="en-GB" dirty="0"/>
          </a:p>
        </p:txBody>
      </p:sp>
      <p:pic>
        <p:nvPicPr>
          <p:cNvPr id="13" name="Picture 12" descr="thumb_p11600161.jpg (538×373)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0056" y="4895165"/>
            <a:ext cx="2520905" cy="168794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850006" y="0"/>
            <a:ext cx="58083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Instructions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4140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humb_p11600161.jpg (538×373)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380" y="1432439"/>
            <a:ext cx="7186411" cy="471737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Celtic Games - Iron Age Celts for Kid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5570" y="1214393"/>
            <a:ext cx="2083297" cy="3955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eltic woman warrior - Celt - Phone Case | TeePublic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4" r="21092"/>
          <a:stretch/>
        </p:blipFill>
        <p:spPr bwMode="auto">
          <a:xfrm>
            <a:off x="98537" y="1432439"/>
            <a:ext cx="2026478" cy="38385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111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163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15</cp:revision>
  <dcterms:created xsi:type="dcterms:W3CDTF">2020-05-12T18:18:56Z</dcterms:created>
  <dcterms:modified xsi:type="dcterms:W3CDTF">2020-05-18T14:19:50Z</dcterms:modified>
</cp:coreProperties>
</file>