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7" autoAdjust="0"/>
    <p:restoredTop sz="94660"/>
  </p:normalViewPr>
  <p:slideViewPr>
    <p:cSldViewPr snapToGrid="0">
      <p:cViewPr>
        <p:scale>
          <a:sx n="66" d="100"/>
          <a:sy n="66" d="100"/>
        </p:scale>
        <p:origin x="81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29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50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446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37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910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3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70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3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41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41E53-1042-48C1-9CB6-66667584FB3D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7E8C5-929F-42AB-9453-9DFCDE5652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91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641" t="16419" r="21331" b="14335"/>
          <a:stretch/>
        </p:blipFill>
        <p:spPr>
          <a:xfrm>
            <a:off x="3062517" y="1848"/>
            <a:ext cx="6168572" cy="685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9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04" t="18998" r="21219" b="11558"/>
          <a:stretch/>
        </p:blipFill>
        <p:spPr>
          <a:xfrm>
            <a:off x="1016001" y="0"/>
            <a:ext cx="103065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6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0104" t="20785" r="21331" b="10168"/>
          <a:stretch/>
        </p:blipFill>
        <p:spPr>
          <a:xfrm>
            <a:off x="972456" y="0"/>
            <a:ext cx="10346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17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04" t="13641" r="21443" b="16915"/>
          <a:stretch/>
        </p:blipFill>
        <p:spPr>
          <a:xfrm>
            <a:off x="1103084" y="0"/>
            <a:ext cx="102674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93" t="15824" r="21331" b="14931"/>
          <a:stretch/>
        </p:blipFill>
        <p:spPr>
          <a:xfrm>
            <a:off x="1088571" y="0"/>
            <a:ext cx="10336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13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327" t="18998" r="22001" b="13145"/>
          <a:stretch/>
        </p:blipFill>
        <p:spPr>
          <a:xfrm>
            <a:off x="1001486" y="0"/>
            <a:ext cx="10367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9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2638" t="17411" r="24008" b="14534"/>
          <a:stretch/>
        </p:blipFill>
        <p:spPr>
          <a:xfrm>
            <a:off x="-1" y="0"/>
            <a:ext cx="5978257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980" t="18998" r="21778" b="13145"/>
          <a:stretch/>
        </p:blipFill>
        <p:spPr>
          <a:xfrm>
            <a:off x="5834742" y="0"/>
            <a:ext cx="6357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1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868" t="19593" r="22447" b="14136"/>
          <a:stretch/>
        </p:blipFill>
        <p:spPr>
          <a:xfrm>
            <a:off x="0" y="0"/>
            <a:ext cx="6008914" cy="68497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5204" t="21378" r="21777" b="10566"/>
          <a:stretch/>
        </p:blipFill>
        <p:spPr>
          <a:xfrm>
            <a:off x="6008914" y="-1"/>
            <a:ext cx="6183086" cy="684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71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088" t="21577" r="23004" b="10367"/>
          <a:stretch/>
        </p:blipFill>
        <p:spPr>
          <a:xfrm>
            <a:off x="0" y="0"/>
            <a:ext cx="5898278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534" t="18006" r="21888" b="14930"/>
          <a:stretch/>
        </p:blipFill>
        <p:spPr>
          <a:xfrm>
            <a:off x="5898278" y="-1"/>
            <a:ext cx="6293722" cy="687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7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3195" t="18403" r="22782" b="14137"/>
          <a:stretch/>
        </p:blipFill>
        <p:spPr>
          <a:xfrm>
            <a:off x="0" y="0"/>
            <a:ext cx="6168571" cy="68764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646" t="19593" r="21554" b="12946"/>
          <a:stretch/>
        </p:blipFill>
        <p:spPr>
          <a:xfrm>
            <a:off x="6168571" y="0"/>
            <a:ext cx="6001745" cy="6734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6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2639" t="22172" r="24454" b="9177"/>
          <a:stretch/>
        </p:blipFill>
        <p:spPr>
          <a:xfrm>
            <a:off x="-1" y="0"/>
            <a:ext cx="5863771" cy="68775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4422" t="17808" r="21554" b="14732"/>
          <a:stretch/>
        </p:blipFill>
        <p:spPr>
          <a:xfrm>
            <a:off x="5863769" y="-1"/>
            <a:ext cx="6328231" cy="682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92" t="18998" r="21443" b="12748"/>
          <a:stretch/>
        </p:blipFill>
        <p:spPr>
          <a:xfrm>
            <a:off x="914399" y="0"/>
            <a:ext cx="104664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331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04" t="17014" r="21443" b="15724"/>
          <a:stretch/>
        </p:blipFill>
        <p:spPr>
          <a:xfrm>
            <a:off x="769256" y="0"/>
            <a:ext cx="106005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5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Owls</dc:creator>
  <cp:lastModifiedBy>Staff Owls</cp:lastModifiedBy>
  <cp:revision>4</cp:revision>
  <dcterms:created xsi:type="dcterms:W3CDTF">2020-06-18T08:10:48Z</dcterms:created>
  <dcterms:modified xsi:type="dcterms:W3CDTF">2020-06-18T08:26:32Z</dcterms:modified>
</cp:coreProperties>
</file>