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40" r:id="rId2"/>
    <p:sldId id="257" r:id="rId3"/>
    <p:sldId id="260" r:id="rId4"/>
    <p:sldId id="264" r:id="rId5"/>
    <p:sldId id="274" r:id="rId6"/>
    <p:sldId id="275" r:id="rId7"/>
    <p:sldId id="276" r:id="rId8"/>
    <p:sldId id="277" r:id="rId9"/>
    <p:sldId id="278" r:id="rId10"/>
    <p:sldId id="281" r:id="rId11"/>
    <p:sldId id="283" r:id="rId12"/>
    <p:sldId id="284" r:id="rId13"/>
    <p:sldId id="288" r:id="rId14"/>
    <p:sldId id="289" r:id="rId15"/>
    <p:sldId id="290" r:id="rId16"/>
    <p:sldId id="296" r:id="rId17"/>
    <p:sldId id="299" r:id="rId18"/>
    <p:sldId id="313" r:id="rId19"/>
    <p:sldId id="325" r:id="rId20"/>
    <p:sldId id="33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12" autoAdjust="0"/>
    <p:restoredTop sz="94660"/>
  </p:normalViewPr>
  <p:slideViewPr>
    <p:cSldViewPr>
      <p:cViewPr varScale="1">
        <p:scale>
          <a:sx n="83" d="100"/>
          <a:sy n="83" d="100"/>
        </p:scale>
        <p:origin x="1392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1B02-0386-4BC9-AD0D-00D7C02F771C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1F19-0F02-49E2-A852-DC0BC3C56C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63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1B02-0386-4BC9-AD0D-00D7C02F771C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1F19-0F02-49E2-A852-DC0BC3C56C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00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1B02-0386-4BC9-AD0D-00D7C02F771C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1F19-0F02-49E2-A852-DC0BC3C56C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804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1B02-0386-4BC9-AD0D-00D7C02F771C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1F19-0F02-49E2-A852-DC0BC3C56C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86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1B02-0386-4BC9-AD0D-00D7C02F771C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1F19-0F02-49E2-A852-DC0BC3C56C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31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1B02-0386-4BC9-AD0D-00D7C02F771C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1F19-0F02-49E2-A852-DC0BC3C56C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86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1B02-0386-4BC9-AD0D-00D7C02F771C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1F19-0F02-49E2-A852-DC0BC3C56C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7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1B02-0386-4BC9-AD0D-00D7C02F771C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1F19-0F02-49E2-A852-DC0BC3C56C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08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1B02-0386-4BC9-AD0D-00D7C02F771C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1F19-0F02-49E2-A852-DC0BC3C56C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74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1B02-0386-4BC9-AD0D-00D7C02F771C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1F19-0F02-49E2-A852-DC0BC3C56C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28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1B02-0386-4BC9-AD0D-00D7C02F771C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1F19-0F02-49E2-A852-DC0BC3C56C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90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501B02-0386-4BC9-AD0D-00D7C02F771C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91F19-0F02-49E2-A852-DC0BC3C56C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523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Hamid\Desktop\Thought Provoking\Pictures\facebook_3236098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48" y="-32436"/>
            <a:ext cx="6693062" cy="6864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6056" y="188640"/>
            <a:ext cx="4067944" cy="66693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600" dirty="0" smtClean="0">
                <a:solidFill>
                  <a:srgbClr val="92D050"/>
                </a:solidFill>
                <a:latin typeface="Aharoni" pitchFamily="2" charset="-79"/>
                <a:cs typeface="Aharoni" pitchFamily="2" charset="-79"/>
              </a:rPr>
              <a:t>Welcome </a:t>
            </a:r>
            <a:endParaRPr lang="en-GB" sz="5400" dirty="0" smtClean="0">
              <a:solidFill>
                <a:srgbClr val="92D050"/>
              </a:solidFill>
              <a:latin typeface="Aharoni" pitchFamily="2" charset="-79"/>
              <a:cs typeface="Aharoni" pitchFamily="2" charset="-79"/>
            </a:endParaRPr>
          </a:p>
          <a:p>
            <a:pPr marL="0" indent="0" algn="ctr">
              <a:buNone/>
            </a:pPr>
            <a:r>
              <a:rPr lang="en-GB" sz="54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haroni" pitchFamily="2" charset="-79"/>
                <a:cs typeface="Aharoni" pitchFamily="2" charset="-79"/>
              </a:rPr>
              <a:t>to the </a:t>
            </a:r>
          </a:p>
          <a:p>
            <a:pPr marL="0" indent="0" algn="ctr">
              <a:buNone/>
            </a:pPr>
            <a:r>
              <a:rPr lang="en-GB" sz="7200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Mosques</a:t>
            </a:r>
            <a:r>
              <a:rPr lang="en-GB" sz="7200" dirty="0" smtClean="0">
                <a:solidFill>
                  <a:schemeClr val="bg1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marL="0" indent="0" algn="ctr">
              <a:buNone/>
            </a:pPr>
            <a:r>
              <a:rPr lang="en-GB" sz="5400" dirty="0" smtClean="0">
                <a:solidFill>
                  <a:schemeClr val="accent2">
                    <a:lumMod val="75000"/>
                  </a:schemeClr>
                </a:solidFill>
                <a:latin typeface="Aharoni" pitchFamily="2" charset="-79"/>
                <a:cs typeface="Aharoni" pitchFamily="2" charset="-79"/>
              </a:rPr>
              <a:t>of the </a:t>
            </a:r>
          </a:p>
          <a:p>
            <a:pPr marL="0" indent="0" algn="ctr">
              <a:buNone/>
            </a:pPr>
            <a:r>
              <a:rPr lang="en-GB" sz="8800" dirty="0" smtClean="0">
                <a:solidFill>
                  <a:srgbClr val="00B0F0"/>
                </a:solidFill>
                <a:latin typeface="Aharoni" pitchFamily="2" charset="-79"/>
                <a:cs typeface="Aharoni" pitchFamily="2" charset="-79"/>
              </a:rPr>
              <a:t>World!</a:t>
            </a:r>
            <a:endParaRPr lang="en-GB" sz="8800" dirty="0">
              <a:solidFill>
                <a:srgbClr val="00B0F0"/>
              </a:solidFill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5905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C:\Users\Hamid\Desktop\Thought Provoking\Pictures\WOW WOW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745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 beautiful Azan in a church  CA. USA.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611560" y="3326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50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C:\Users\Hamid\Desktop\Thought Provoking\Pictures\152719510_c83005b561_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7" y="10005"/>
            <a:ext cx="9117533" cy="6836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649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C:\Users\Hamid\Desktop\Thought Provoking\Pictures\6dd6187a-d698-48cd-874f-d4e6a7db334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76651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499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8434" name="Picture 2" descr="C:\Users\Hamid\Desktop\Thought Provoking\Pictures\4558066015_fcf26abefc_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764704"/>
            <a:ext cx="7877185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377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9458" name="Picture 2" descr="C:\Users\Hamid\Desktop\Thought Provoking\Pictures\4834056666_7d224fa605_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284" y="291101"/>
            <a:ext cx="9281284" cy="6206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53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482" name="Picture 2" descr="C:\Users\Hamid\Desktop\Thought Provoking\Pictures\5351633882_5f1250879c_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8064896" cy="5935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6082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1506" name="Picture 2" descr="C:\Users\Hamid\Desktop\Thought Provoking\Pictures\6721459101_34f80f7ae4_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833" y="311760"/>
            <a:ext cx="6760890" cy="6253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517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2530" name="Picture 2" descr="C:\Users\Hamid\Desktop\Thought Provoking\Pictures\5169030174_6240e97bb8_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6164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5602" name="Picture 2" descr="C:\Users\Hamid\Desktop\Thought Provoking\Pictures\7779076626_39dce506fb_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8" y="11759"/>
            <a:ext cx="9108692" cy="682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370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7650" name="Picture 2" descr="C:\Users\Hamid\Desktop\Thought Provoking\Pictures\Al-Zulfa-Mosque-in-Seeb-Oma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620688"/>
            <a:ext cx="7879867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068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8674" name="Picture 2" descr="C:\Users\Hamid\Desktop\Thought Provoking\Pictures\aphoto721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44" y="548680"/>
            <a:ext cx="8703647" cy="580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711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2770" name="Picture 2" descr="C:\Users\Hamid\Desktop\Thought Provoking\Pictures\Crystal_Mosque_Malaysi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6" y="404664"/>
            <a:ext cx="9144000" cy="557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004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3794" name="Picture 2" descr="C:\Users\Hamid\Desktop\Thought Provoking\Pictures\DSC_0393_0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0" y="12328"/>
            <a:ext cx="9140552" cy="6514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193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4818" name="Picture 2" descr="C:\Users\Hamid\Desktop\Thought Provoking\Pictures\dsc_0431_hdr-edit-edi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9144000" cy="6049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860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62" name="Picture 2" descr="C:\Users\Hamid\Desktop\Thought Provoking\Pictures\facebook_8179979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98" y="-4425"/>
            <a:ext cx="9149900" cy="686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976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4034" name="Picture 2" descr="C:\Users\Hamid\Desktop\Thought Provoking\Pictures\facebook_107461076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7992888" cy="6027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208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8371" name="Picture 3" descr="C:\Users\Hamid\Desktop\Thought Provoking\Pictures\IMG_6930 (Hagia Sophia Interior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44000" cy="5966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134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0658" name="Picture 2" descr="C:\Users\Hamid\Desktop\Thought Provoking\Pictures\Mosque-in-Bobo-Dioulasso-Burkina-Faso-1280x7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6117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3123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0898" name="Picture 2" descr="C:\Users\Hamid\Desktop\Thought Provoking\Pictures\szgm-interior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5" y="404664"/>
            <a:ext cx="9136785" cy="6089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751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50">
        <p14:vortex dir="r"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391</TotalTime>
  <Words>8</Words>
  <Application>Microsoft Office PowerPoint</Application>
  <PresentationFormat>On-screen Show (4:3)</PresentationFormat>
  <Paragraphs>5</Paragraphs>
  <Slides>20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Aharoni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Hamid</dc:creator>
  <cp:lastModifiedBy>Katie Bedford</cp:lastModifiedBy>
  <cp:revision>22</cp:revision>
  <dcterms:created xsi:type="dcterms:W3CDTF">2013-03-10T11:27:04Z</dcterms:created>
  <dcterms:modified xsi:type="dcterms:W3CDTF">2020-03-27T11:53:15Z</dcterms:modified>
</cp:coreProperties>
</file>