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1A2A-E937-4ADF-A41F-3EF3814ACFE6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B4A62-143C-49FC-B2A6-07225F6BD7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530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1A2A-E937-4ADF-A41F-3EF3814ACFE6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B4A62-143C-49FC-B2A6-07225F6BD7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28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1A2A-E937-4ADF-A41F-3EF3814ACFE6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B4A62-143C-49FC-B2A6-07225F6BD7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6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1A2A-E937-4ADF-A41F-3EF3814ACFE6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B4A62-143C-49FC-B2A6-07225F6BD7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688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1A2A-E937-4ADF-A41F-3EF3814ACFE6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B4A62-143C-49FC-B2A6-07225F6BD7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546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1A2A-E937-4ADF-A41F-3EF3814ACFE6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B4A62-143C-49FC-B2A6-07225F6BD7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322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1A2A-E937-4ADF-A41F-3EF3814ACFE6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B4A62-143C-49FC-B2A6-07225F6BD7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990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1A2A-E937-4ADF-A41F-3EF3814ACFE6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B4A62-143C-49FC-B2A6-07225F6BD7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369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1A2A-E937-4ADF-A41F-3EF3814ACFE6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B4A62-143C-49FC-B2A6-07225F6BD7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9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1A2A-E937-4ADF-A41F-3EF3814ACFE6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B4A62-143C-49FC-B2A6-07225F6BD7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361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1A2A-E937-4ADF-A41F-3EF3814ACFE6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B4A62-143C-49FC-B2A6-07225F6BD7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245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F1A2A-E937-4ADF-A41F-3EF3814ACFE6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B4A62-143C-49FC-B2A6-07225F6BD7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607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024" t="12476" r="5437" b="8971"/>
          <a:stretch/>
        </p:blipFill>
        <p:spPr>
          <a:xfrm>
            <a:off x="95795" y="391886"/>
            <a:ext cx="11981089" cy="5782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321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496" t="6084" r="23623" b="8193"/>
          <a:stretch/>
        </p:blipFill>
        <p:spPr>
          <a:xfrm rot="16200000">
            <a:off x="3537201" y="-2736010"/>
            <a:ext cx="5242562" cy="1177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901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biLevel thresh="75000"/>
          </a:blip>
          <a:srcRect l="9978" t="4699" r="8433" b="5190"/>
          <a:stretch/>
        </p:blipFill>
        <p:spPr>
          <a:xfrm>
            <a:off x="2272938" y="0"/>
            <a:ext cx="7010400" cy="6896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145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205" y="86707"/>
            <a:ext cx="9304653" cy="6662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539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1</cp:revision>
  <dcterms:created xsi:type="dcterms:W3CDTF">2020-07-01T13:49:58Z</dcterms:created>
  <dcterms:modified xsi:type="dcterms:W3CDTF">2020-07-01T13:50:23Z</dcterms:modified>
</cp:coreProperties>
</file>