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44"/>
    <p:restoredTop sz="94713"/>
  </p:normalViewPr>
  <p:slideViewPr>
    <p:cSldViewPr snapToGrid="0" snapToObjects="1">
      <p:cViewPr varScale="1">
        <p:scale>
          <a:sx n="93" d="100"/>
          <a:sy n="93" d="100"/>
        </p:scale>
        <p:origin x="24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1D62C-16A5-B343-82BC-47392607DB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1EEED1-5C7C-404F-B299-5F05028D4C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8BE58-5087-324D-B52A-858BEF05A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CFE679-5824-3149-BDFC-523437D32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DCAD8A-444B-A549-972E-6770C515C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089724"/>
      </p:ext>
    </p:extLst>
  </p:cSld>
  <p:clrMapOvr>
    <a:masterClrMapping/>
  </p:clrMapOvr>
  <p:transition spd="slow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A19F6-E372-5747-9D32-9BCAF67D8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8E742D-4D44-2F4C-B66D-65E66E99D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4052E6-2485-6140-AAFB-F7A41C1E6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C46CE-CAF1-F745-B448-6AD50A1EF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297116-3A54-5D48-AE03-93AB6AECC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951767"/>
      </p:ext>
    </p:extLst>
  </p:cSld>
  <p:clrMapOvr>
    <a:masterClrMapping/>
  </p:clrMapOvr>
  <p:transition spd="slow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385CC-C345-564E-B368-6389CDCAA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7000A-3CD1-0E4B-8312-4050855DD9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D5978-180F-5C4B-98DB-4731DB994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F8047D-1D53-7D40-A612-E3F03343E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178DA-2C52-834E-9A76-48027A1C8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99341"/>
      </p:ext>
    </p:extLst>
  </p:cSld>
  <p:clrMapOvr>
    <a:masterClrMapping/>
  </p:clrMapOvr>
  <p:transition spd="slow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48530-05ED-B74F-82A4-E24BB6B0E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E9DC7B-F0F1-974E-98AC-4A587EA0AB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5C6A9-3DC9-5F4B-B9B3-348CC3C610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9D055-FD8C-7146-9031-9720C26DD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886D91-B6C4-CB4D-B0AB-E194A478D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14DEAD-3E9C-C24A-BC69-D2120453C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788783"/>
      </p:ext>
    </p:extLst>
  </p:cSld>
  <p:clrMapOvr>
    <a:masterClrMapping/>
  </p:clrMapOvr>
  <p:transition spd="slow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65252-C597-8148-BD22-F7A5A16E3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A1F31B-6B5A-4041-A818-6B76146A6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03E171-0242-5243-B562-21D12D0691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388DBE-3A5A-FD40-9A7A-8C03CA8739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6CABC71-0391-EC41-B913-C46BC27066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321EC5-9FBE-DB42-95D4-985386FF0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D9D5BB-38B3-8441-B9D9-8FA878850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2ACD20-EDEF-5141-AF78-64466413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266023"/>
      </p:ext>
    </p:extLst>
  </p:cSld>
  <p:clrMapOvr>
    <a:masterClrMapping/>
  </p:clrMapOvr>
  <p:transition spd="slow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C48D9-4F08-2A47-94A7-6BE83F837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C3C3E6-DAFA-CF47-AFB0-8B5AF1287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E3E2C9-695D-5644-946E-419E02654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9172D3-6B62-7A46-B650-31EE1BB98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736223"/>
      </p:ext>
    </p:extLst>
  </p:cSld>
  <p:clrMapOvr>
    <a:masterClrMapping/>
  </p:clrMapOvr>
  <p:transition spd="slow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6CA7F5-0474-EF44-9AA5-4FB0618B1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04119B-7CC3-B64A-B404-EA6A543C0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1CB0E1-0969-844F-ACF5-FA515ED6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076619"/>
      </p:ext>
    </p:extLst>
  </p:cSld>
  <p:clrMapOvr>
    <a:masterClrMapping/>
  </p:clrMapOvr>
  <p:transition spd="slow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DEA57-03AE-204F-AAC3-879217034C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8EAD0-221F-6144-A4E5-1895266E9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2C26C8-0FA8-7044-BA00-61172503D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B93880-9398-414E-B262-1423BA95F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31F669-86CB-CB48-B0FE-7DCB12973C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0CA59F-4F99-4343-BD52-E1E4FFD3D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411316"/>
      </p:ext>
    </p:extLst>
  </p:cSld>
  <p:clrMapOvr>
    <a:masterClrMapping/>
  </p:clrMapOvr>
  <p:transition spd="slow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04147F-62A1-E74E-B146-CF351AEF3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63FD99-3448-C940-955C-8362ABA634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936CAC-E150-1646-87E3-57E8D7A5CA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45C2AD-6FF0-3547-B530-4F05B63E6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693F42-6646-DE4C-BC1A-534C55378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9DF30C-9D35-694E-A47D-1496EA03C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700015"/>
      </p:ext>
    </p:extLst>
  </p:cSld>
  <p:clrMapOvr>
    <a:masterClrMapping/>
  </p:clrMapOvr>
  <p:transition spd="slow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1A425-363A-F74D-8C87-0C16EB517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D44CF3-7C55-0445-A255-A6CBB74E0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6F87E-CB8D-B942-91A2-5E013EDCA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AE82E9-40DD-ED45-A549-106B24BA0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D7C61-BBA0-C74D-A7A5-0AF45B9A5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919090"/>
      </p:ext>
    </p:extLst>
  </p:cSld>
  <p:clrMapOvr>
    <a:masterClrMapping/>
  </p:clrMapOvr>
  <p:transition spd="slow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86B957-F841-7B4B-B8D3-7F005AFFD64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C6DC38-2F3C-DA4E-BA08-ACF0FC350E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C9C63-8E7D-4D43-A423-8A6AA0A41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E02829-93D5-A249-B3A4-59A94C29C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77F4B3-1F4F-3F42-8BD6-C67FCE4C6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17350"/>
      </p:ext>
    </p:extLst>
  </p:cSld>
  <p:clrMapOvr>
    <a:masterClrMapping/>
  </p:clrMapOvr>
  <p:transition spd="slow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FDD8AA-66D9-D145-9AB8-A27C6A5F3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916BF9-3BE9-8E49-ABF0-D98E4CF05A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2FE6F-FBC8-9F44-888B-5B4094B285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45F81-BC7E-1A4F-9942-720D8F44B6E6}" type="datetimeFigureOut">
              <a:rPr lang="en-US" smtClean="0"/>
              <a:t>4/13/20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1B7828-C46D-0046-90A6-FA06F2CFB1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08BC6B-74B7-FA41-8256-D683D40985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F732C-CC65-724B-9073-49F62889C25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8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Title Page" descr="Title Page">
            <a:hlinkClick r:id="" action="ppaction://media"/>
            <a:extLst>
              <a:ext uri="{FF2B5EF4-FFF2-40B4-BE49-F238E27FC236}">
                <a16:creationId xmlns:a16="http://schemas.microsoft.com/office/drawing/2014/main" id="{D301B51F-EF44-9642-9ADE-FB1EB17CE3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3927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01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00">
        <p:wipe/>
      </p:transition>
    </mc:Choice>
    <mc:Fallback>
      <p:transition spd="slow" advClick="0" advTm="7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5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age 1 " descr="Page 1 ">
            <a:hlinkClick r:id="" action="ppaction://media"/>
            <a:extLst>
              <a:ext uri="{FF2B5EF4-FFF2-40B4-BE49-F238E27FC236}">
                <a16:creationId xmlns:a16="http://schemas.microsoft.com/office/drawing/2014/main" id="{6D98218C-92C1-3D45-BA82-2E57D0BA71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418" y="602441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20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wipe/>
      </p:transition>
    </mc:Choice>
    <mc:Fallback>
      <p:transition spd="slow" advClick="0" advTm="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07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2" descr="Page 2">
            <a:hlinkClick r:id="" action="ppaction://media"/>
            <a:extLst>
              <a:ext uri="{FF2B5EF4-FFF2-40B4-BE49-F238E27FC236}">
                <a16:creationId xmlns:a16="http://schemas.microsoft.com/office/drawing/2014/main" id="{4C31FCA1-95DB-5143-ABFC-B0152874BB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19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70">
        <p:wipe/>
      </p:transition>
    </mc:Choice>
    <mc:Fallback>
      <p:transition spd="slow" advClick="0" advTm="907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3" descr="Page 3">
            <a:hlinkClick r:id="" action="ppaction://media"/>
            <a:extLst>
              <a:ext uri="{FF2B5EF4-FFF2-40B4-BE49-F238E27FC236}">
                <a16:creationId xmlns:a16="http://schemas.microsoft.com/office/drawing/2014/main" id="{0F045116-E5AD-D146-82BC-81F77296E3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19529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86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450">
        <p:wipe/>
      </p:transition>
    </mc:Choice>
    <mc:Fallback>
      <p:transition spd="slow" advClick="0" advTm="84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4" descr="Page 4">
            <a:hlinkClick r:id="" action="ppaction://media"/>
            <a:extLst>
              <a:ext uri="{FF2B5EF4-FFF2-40B4-BE49-F238E27FC236}">
                <a16:creationId xmlns:a16="http://schemas.microsoft.com/office/drawing/2014/main" id="{E754E0A1-CB51-D94D-A090-2DCAFE42E9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10754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99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720">
        <p:wipe/>
      </p:transition>
    </mc:Choice>
    <mc:Fallback>
      <p:transition spd="slow" advClick="0" advTm="772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5 " descr="Page 5 ">
            <a:hlinkClick r:id="" action="ppaction://media"/>
            <a:extLst>
              <a:ext uri="{FF2B5EF4-FFF2-40B4-BE49-F238E27FC236}">
                <a16:creationId xmlns:a16="http://schemas.microsoft.com/office/drawing/2014/main" id="{80DC7ED8-9433-9445-A524-19DA45E2E6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218" y="62507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35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9000">
        <p:wipe/>
      </p:transition>
    </mc:Choice>
    <mc:Fallback>
      <p:transition spd="slow" advClick="0" advTm="9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0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6 " descr="Page 6 ">
            <a:hlinkClick r:id="" action="ppaction://media"/>
            <a:extLst>
              <a:ext uri="{FF2B5EF4-FFF2-40B4-BE49-F238E27FC236}">
                <a16:creationId xmlns:a16="http://schemas.microsoft.com/office/drawing/2014/main" id="{3B6DB70F-E69C-394F-B67E-A3482F059C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064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450">
        <p:wipe/>
      </p:transition>
    </mc:Choice>
    <mc:Fallback>
      <p:transition spd="slow" advClick="0" advTm="84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7" descr="Page 7">
            <a:hlinkClick r:id="" action="ppaction://media"/>
            <a:extLst>
              <a:ext uri="{FF2B5EF4-FFF2-40B4-BE49-F238E27FC236}">
                <a16:creationId xmlns:a16="http://schemas.microsoft.com/office/drawing/2014/main" id="{7EC22A47-0943-3C4B-9FA0-DE81F83CF2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15372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97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750">
        <p:wipe/>
      </p:transition>
    </mc:Choice>
    <mc:Fallback>
      <p:transition spd="slow" advClick="0" advTm="77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8" descr="Page 8">
            <a:hlinkClick r:id="" action="ppaction://media"/>
            <a:extLst>
              <a:ext uri="{FF2B5EF4-FFF2-40B4-BE49-F238E27FC236}">
                <a16:creationId xmlns:a16="http://schemas.microsoft.com/office/drawing/2014/main" id="{83C0CC88-4BF3-0446-9FF0-3924360FC6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855" y="615372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298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600">
        <p:wipe/>
      </p:transition>
    </mc:Choice>
    <mc:Fallback>
      <p:transition spd="slow" advClick="0" advTm="86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9" descr="Page 9">
            <a:hlinkClick r:id="" action="ppaction://media"/>
            <a:extLst>
              <a:ext uri="{FF2B5EF4-FFF2-40B4-BE49-F238E27FC236}">
                <a16:creationId xmlns:a16="http://schemas.microsoft.com/office/drawing/2014/main" id="{DD3B898E-4AC0-A14E-82A4-1E2C6923A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593205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333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7050">
        <p:wipe/>
      </p:transition>
    </mc:Choice>
    <mc:Fallback>
      <p:transition spd="slow" advClick="0" advTm="70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2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10" descr="Page 10">
            <a:hlinkClick r:id="" action="ppaction://media"/>
            <a:extLst>
              <a:ext uri="{FF2B5EF4-FFF2-40B4-BE49-F238E27FC236}">
                <a16:creationId xmlns:a16="http://schemas.microsoft.com/office/drawing/2014/main" id="{A891AA79-8502-5F48-89F9-3C5B24F224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855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18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70">
        <p:wipe/>
      </p:transition>
    </mc:Choice>
    <mc:Fallback>
      <p:transition spd="slow" advClick="0" advTm="1007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11" descr="Page 11">
            <a:hlinkClick r:id="" action="ppaction://media"/>
            <a:extLst>
              <a:ext uri="{FF2B5EF4-FFF2-40B4-BE49-F238E27FC236}">
                <a16:creationId xmlns:a16="http://schemas.microsoft.com/office/drawing/2014/main" id="{E62D53BA-2B27-244D-8696-AF04B0EAC1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284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250">
        <p:wipe/>
      </p:transition>
    </mc:Choice>
    <mc:Fallback>
      <p:transition spd="slow" advClick="0" advTm="82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12" descr="Page 12">
            <a:hlinkClick r:id="" action="ppaction://media"/>
            <a:extLst>
              <a:ext uri="{FF2B5EF4-FFF2-40B4-BE49-F238E27FC236}">
                <a16:creationId xmlns:a16="http://schemas.microsoft.com/office/drawing/2014/main" id="{0EA3768A-ACDE-D942-A5CD-CFA8CDCC1D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27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57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7050">
        <p:wipe/>
      </p:transition>
    </mc:Choice>
    <mc:Fallback>
      <p:transition spd="slow" advClick="0" advTm="705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13" descr="Page 13">
            <a:hlinkClick r:id="" action="ppaction://media"/>
            <a:extLst>
              <a:ext uri="{FF2B5EF4-FFF2-40B4-BE49-F238E27FC236}">
                <a16:creationId xmlns:a16="http://schemas.microsoft.com/office/drawing/2014/main" id="{E32190B4-5733-3F44-9446-333A51830C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5418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364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70">
        <p:wipe/>
      </p:transition>
    </mc:Choice>
    <mc:Fallback>
      <p:transition spd="slow" advClick="0" advTm="807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age 14" descr="Page 14">
            <a:hlinkClick r:id="" action="ppaction://media"/>
            <a:extLst>
              <a:ext uri="{FF2B5EF4-FFF2-40B4-BE49-F238E27FC236}">
                <a16:creationId xmlns:a16="http://schemas.microsoft.com/office/drawing/2014/main" id="{69C7B3AE-6B5A-934C-93A0-7D4DE90CB9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60452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35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wipe/>
      </p:transition>
    </mc:Choice>
    <mc:Fallback>
      <p:transition spd="slow" advClick="0" advTm="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7000" b="-5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0144470"/>
      </p:ext>
    </p:extLst>
  </p:cSld>
  <p:clrMapOvr>
    <a:masterClrMapping/>
  </p:clrMapOvr>
  <p:transition spd="slow" advClick="0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0</Words>
  <Application>Microsoft Macintosh PowerPoint</Application>
  <PresentationFormat>Widescreen</PresentationFormat>
  <Paragraphs>0</Paragraphs>
  <Slides>16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kaycee lavoie</dc:creator>
  <cp:lastModifiedBy>kaycee lavoie</cp:lastModifiedBy>
  <cp:revision>21</cp:revision>
  <dcterms:created xsi:type="dcterms:W3CDTF">2020-04-13T14:25:24Z</dcterms:created>
  <dcterms:modified xsi:type="dcterms:W3CDTF">2020-04-13T15:21:16Z</dcterms:modified>
</cp:coreProperties>
</file>