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9" r:id="rId3"/>
    <p:sldId id="337" r:id="rId4"/>
    <p:sldId id="341" r:id="rId5"/>
    <p:sldId id="342" r:id="rId6"/>
    <p:sldId id="343" r:id="rId7"/>
    <p:sldId id="344" r:id="rId8"/>
    <p:sldId id="340" r:id="rId9"/>
    <p:sldId id="321" r:id="rId10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17" autoAdjust="0"/>
    <p:restoredTop sz="94660"/>
  </p:normalViewPr>
  <p:slideViewPr>
    <p:cSldViewPr snapToGrid="0">
      <p:cViewPr varScale="1">
        <p:scale>
          <a:sx n="88" d="100"/>
          <a:sy n="88" d="100"/>
        </p:scale>
        <p:origin x="6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8475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1"/>
            <a:ext cx="2946400" cy="498475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72D1C36D-A23D-45D1-A800-9BB1FB29FB8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7" rIns="91433" bIns="4571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</p:spPr>
        <p:txBody>
          <a:bodyPr vert="horz" lIns="91433" tIns="45717" rIns="91433" bIns="45717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9"/>
            <a:ext cx="2946400" cy="498475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9"/>
            <a:ext cx="2946400" cy="498475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FED3A35A-1516-4BFA-984E-39DE3993B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186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7C5DD-ECF3-4F61-8E71-956C18CBA0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268E94-8D87-41ED-9B5E-E61F124E16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DE8A18-2059-4D34-B85B-13AD917F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778D8E-4223-4F62-A631-27888C80C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F54EF-DA8F-44F9-A419-5455AFF69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24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5AC27-78B9-4519-AB84-095424E06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AD703B-00A6-4847-A448-F9584356B4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57FB7-2F83-4445-AB8D-A3AC16376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86DBC0-5AC8-46B0-9E5A-5A22E6C54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819798-5478-4606-98B5-738B90D5A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224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32DBF-8CD9-4BB9-BA46-747B51040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4CAB61-7507-4782-8F4D-CFDF6D573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69997A-88AB-4BAF-979A-66ED8B416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B49D0C-291C-42D1-87C3-DC26A9551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48C68-9733-4762-A0F2-8F3A3FF71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148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27C04-C672-421E-8C61-1A9186894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6DFB0-D78B-4384-A831-131C68F531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D8679-9EF4-4177-AC3C-2C89F9950B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D131BE-3AD2-487D-A25E-5C76E396C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DBBFB1-9D9E-42F4-8823-7D42F3A24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47B5D4-6165-4A7A-A42E-42AAD933B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68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E1F3C-3549-491F-9305-DBA25FBBF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CBB8A5-4D30-40F3-A538-397FDC3C5C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5AF6CE-D859-4651-A02A-51E19E41E8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1627C6-DE74-42F3-AB2C-BCC9CA20EC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715048-A8CF-4A5E-B29F-9BAD20F86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16B39B-98B4-4D08-800A-E11D557A7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8FA4A1-30CE-4BE2-AC8C-21695665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26163B-D7BF-43BD-9C9D-B579FC662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91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BC058-03A8-4778-8FA2-3ED0A285E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A1C477-390F-45AF-89A1-077C03829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2A21A2-CEFB-4FCE-A7DE-676355EDA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26A179-8A4C-4352-B3F6-464E31426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826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B551DC-4BF4-4E1D-9B77-1A67C7CA4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819DB5-3F33-4632-A570-DC1C12024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01B1EC-670D-4ED6-941B-2CA1887DC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151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F3EEA-9CDC-40BD-85F0-9B05D094D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1FCA1-4ED0-49ED-9181-71E6C3168F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7EA973-4DEA-4794-A9A1-6C6DD332B0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0E03D5-1D57-4323-9BE6-7338E081E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CAF1C1-1AE4-4C1B-89B4-12477BDC8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6F89FD-974F-4412-BEBA-648DE5946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449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760F-E163-4BCD-92CF-220663B60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58444B-A8E7-48C5-B492-166AD18AEA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BF7F88-2036-4B1B-810F-995AC089B3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8A1CF0-9FED-4698-8D31-2AB70EF2F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4F48F2-C04D-43BA-9306-63714D408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65A6DD-48B4-465A-810A-303F04BB0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732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DA6E3-81BC-42F7-A0CC-D9AA480E4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626D4E-564B-4A4A-831C-5075DB74D2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4B4EF-D411-49B9-A50E-8FE40AC6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3EE91-92F3-4741-8489-3E35A24FB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4AB6D0-23F3-4239-9833-B3DF71F2A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340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AFE53B-B08D-4F8F-BA38-989015499D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98F071-1728-48D2-8CB6-3A75337344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C49E8-828B-4358-A87F-7A3D3C723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F52862-FA60-4083-9A17-1F81EFEEF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F43CA-098B-4844-BDC9-40789245A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072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55A619-4E7C-4C6D-9CA3-811B6B52A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723843-E9CA-4C6F-A341-5047A3B61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82881D-70D9-4787-BF45-CD652E46C4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F3703-13CF-438D-B35F-AF272007125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80C19D-20C3-4B8F-B23A-872B451B7D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049B2-DB32-48E0-BB0B-B5584958A2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29835-20EF-4AC8-85A9-48A6B60AD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282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vHAtMzMm5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Tp_YFZcvoU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s://www.youtube.com/watch?v=D7aHOsxFP4w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hyperlink" Target="https://www.youtube.com/watch?v=153xbn1k2H8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s://www.youtube.com/watch?v=J0HgEEY2jts" TargetMode="External"/><Relationship Id="rId9" Type="http://schemas.openxmlformats.org/officeDocument/2006/relationships/hyperlink" Target="https://www.youtube.com/watch?v=8StqowT8hME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662B8-1611-4F98-BC7A-7573CA4C34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3360" y="2321243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>It’s time for </a:t>
            </a: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  <a:hlinkClick r:id="rId2"/>
              </a:rPr>
              <a:t>Science</a:t>
            </a:r>
            <a:endParaRPr lang="en-GB" sz="8000" dirty="0">
              <a:solidFill>
                <a:schemeClr val="accent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16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662B8-1611-4F98-BC7A-7573CA4C34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3347" y="281029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We </a:t>
            </a: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>are thinking </a:t>
            </a:r>
            <a: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about</a:t>
            </a: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> </a:t>
            </a:r>
            <a: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the topic</a:t>
            </a:r>
            <a:b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 smtClean="0">
                <a:solidFill>
                  <a:srgbClr val="7030A0"/>
                </a:solidFill>
                <a:latin typeface="Comic Sans MS" panose="030F0702030302020204" pitchFamily="66" charset="0"/>
                <a:hlinkClick r:id="rId2"/>
              </a:rPr>
              <a:t>‘Habitats’</a:t>
            </a:r>
            <a:endParaRPr lang="en-GB" sz="8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42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662B8-1611-4F98-BC7A-7573CA4C34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4787" y="114151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80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67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Today we </a:t>
            </a:r>
            <a:r>
              <a:rPr lang="en-GB" sz="6700" dirty="0">
                <a:solidFill>
                  <a:schemeClr val="accent6"/>
                </a:solidFill>
                <a:latin typeface="Comic Sans MS" panose="030F0702030302020204" pitchFamily="66" charset="0"/>
              </a:rPr>
              <a:t>are thinking </a:t>
            </a:r>
            <a:r>
              <a:rPr lang="en-GB" sz="67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about</a:t>
            </a:r>
            <a:br>
              <a:rPr lang="en-GB" sz="67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r>
              <a:rPr lang="en-GB" sz="67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habitats</a:t>
            </a:r>
            <a:endParaRPr lang="en-GB" sz="67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7423" y="3529110"/>
            <a:ext cx="3199297" cy="30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12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1903" y="1288869"/>
            <a:ext cx="7096125" cy="425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430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329" y="783771"/>
            <a:ext cx="7883139" cy="524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15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46166" y="1155065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386" y="888274"/>
            <a:ext cx="8323110" cy="5538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473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3507" y="1097281"/>
            <a:ext cx="8168336" cy="457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5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26" y="597695"/>
            <a:ext cx="3640183" cy="21859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205319" y="365125"/>
            <a:ext cx="3837150" cy="2552165"/>
          </a:xfrm>
          <a:prstGeom prst="rect">
            <a:avLst/>
          </a:prstGeom>
        </p:spPr>
      </p:pic>
      <p:pic>
        <p:nvPicPr>
          <p:cNvPr id="6" name="Picture 5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3823061"/>
            <a:ext cx="3686310" cy="24521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2909" y="3989005"/>
            <a:ext cx="4084669" cy="2286195"/>
          </a:xfrm>
          <a:prstGeom prst="rect">
            <a:avLst/>
          </a:prstGeom>
        </p:spPr>
      </p:pic>
      <p:pic>
        <p:nvPicPr>
          <p:cNvPr id="8" name="Picture 7">
            <a:hlinkClick r:id="rId7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2910" y="3751348"/>
            <a:ext cx="4084668" cy="2595563"/>
          </a:xfrm>
          <a:prstGeom prst="rect">
            <a:avLst/>
          </a:prstGeom>
        </p:spPr>
      </p:pic>
      <p:pic>
        <p:nvPicPr>
          <p:cNvPr id="9" name="Picture 8">
            <a:hlinkClick r:id="rId9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5319" y="320169"/>
            <a:ext cx="3837149" cy="2597121"/>
          </a:xfrm>
          <a:prstGeom prst="rect">
            <a:avLst/>
          </a:prstGeom>
        </p:spPr>
      </p:pic>
      <p:pic>
        <p:nvPicPr>
          <p:cNvPr id="10" name="Picture 9">
            <a:hlinkClick r:id="rId1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8200" y="342646"/>
            <a:ext cx="3742509" cy="25971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2001" y="3678079"/>
            <a:ext cx="3742509" cy="259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90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AF71C-9D91-4191-AA85-50D4AD11CD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5979" y="535097"/>
            <a:ext cx="9288544" cy="829572"/>
          </a:xfrm>
        </p:spPr>
        <p:txBody>
          <a:bodyPr>
            <a:normAutofit fontScale="90000"/>
          </a:bodyPr>
          <a:lstStyle/>
          <a:p>
            <a:r>
              <a:rPr lang="en-GB" sz="36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Science Activities</a:t>
            </a:r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</a:rPr>
              <a:t/>
            </a:r>
            <a:b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</a:rPr>
            </a:br>
            <a:endParaRPr lang="en-GB" sz="2700" dirty="0">
              <a:solidFill>
                <a:schemeClr val="accent6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6C62E13-2511-4C03-9F91-9EC9651919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457788"/>
              </p:ext>
            </p:extLst>
          </p:nvPr>
        </p:nvGraphicFramePr>
        <p:xfrm>
          <a:off x="874256" y="1364669"/>
          <a:ext cx="10734270" cy="4974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34270">
                  <a:extLst>
                    <a:ext uri="{9D8B030D-6E8A-4147-A177-3AD203B41FA5}">
                      <a16:colId xmlns:a16="http://schemas.microsoft.com/office/drawing/2014/main" val="1826523877"/>
                    </a:ext>
                  </a:extLst>
                </a:gridCol>
              </a:tblGrid>
              <a:tr h="4974205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Choose</a:t>
                      </a:r>
                      <a:r>
                        <a:rPr lang="en-GB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an animal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Research sounds and videos for that animal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Talk about where they live using PODD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Play animal Snap-using animal toys or pictures</a:t>
                      </a:r>
                      <a:endParaRPr lang="en-GB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Match animal sounds to their pictures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 sz="1800" b="1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en-GB" dirty="0" smtClean="0">
                        <a:solidFill>
                          <a:schemeClr val="accent6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 smtClean="0">
                        <a:solidFill>
                          <a:schemeClr val="accent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7951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13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36</Words>
  <Application>Microsoft Office PowerPoint</Application>
  <PresentationFormat>Widescreen</PresentationFormat>
  <Paragraphs>13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It’s time for Science</vt:lpstr>
      <vt:lpstr>     We are thinking about  the topic ‘Habitats’</vt:lpstr>
      <vt:lpstr>           Today we are thinking about habitats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Science Activities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It’s time for Maths</dc:title>
  <dc:creator>Emma Fergusson</dc:creator>
  <cp:lastModifiedBy>Emma Fergusson</cp:lastModifiedBy>
  <cp:revision>120</cp:revision>
  <cp:lastPrinted>2020-01-06T08:31:01Z</cp:lastPrinted>
  <dcterms:created xsi:type="dcterms:W3CDTF">2017-09-03T10:21:20Z</dcterms:created>
  <dcterms:modified xsi:type="dcterms:W3CDTF">2020-06-04T15:04:42Z</dcterms:modified>
</cp:coreProperties>
</file>