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86599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6906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6347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1011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488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8652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7791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9147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06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5407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5713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49F39-D581-4DF1-A958-07EBFEB9D953}" type="datetimeFigureOut">
              <a:rPr lang="en-AU" smtClean="0"/>
              <a:t>1/04/2015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B23CE-A8D9-428D-A6C0-D32DCA39FC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768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1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t="1235" r="36525" b="52705"/>
          <a:stretch/>
        </p:blipFill>
        <p:spPr>
          <a:xfrm rot="5400000">
            <a:off x="1064659" y="-67998"/>
            <a:ext cx="6726651" cy="705678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899592" y="97068"/>
            <a:ext cx="7056785" cy="25545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8000" dirty="0" smtClean="0"/>
              <a:t>Maisy Goes</a:t>
            </a:r>
          </a:p>
          <a:p>
            <a:pPr algn="ctr"/>
            <a:r>
              <a:rPr lang="en-AU" sz="8000" dirty="0" smtClean="0"/>
              <a:t>On Holiday</a:t>
            </a:r>
            <a:endParaRPr lang="en-AU" sz="8000" dirty="0"/>
          </a:p>
        </p:txBody>
      </p:sp>
    </p:spTree>
    <p:extLst>
      <p:ext uri="{BB962C8B-B14F-4D97-AF65-F5344CB8AC3E}">
        <p14:creationId xmlns:p14="http://schemas.microsoft.com/office/powerpoint/2010/main" val="341424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2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1" t="1638" r="37288" b="1123"/>
          <a:stretch/>
        </p:blipFill>
        <p:spPr>
          <a:xfrm rot="5400000">
            <a:off x="2560085" y="-1435343"/>
            <a:ext cx="4007641" cy="91278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519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3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" t="1100" r="37859" b="1123"/>
          <a:stretch/>
        </p:blipFill>
        <p:spPr>
          <a:xfrm rot="5400000">
            <a:off x="2588279" y="-1463535"/>
            <a:ext cx="3967442" cy="914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626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4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1" t="1504" r="37859" b="1796"/>
          <a:stretch/>
        </p:blipFill>
        <p:spPr>
          <a:xfrm rot="5400000">
            <a:off x="2578912" y="-1238145"/>
            <a:ext cx="3986175" cy="9144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524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5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" r="37668" b="1930"/>
          <a:stretch/>
        </p:blipFill>
        <p:spPr>
          <a:xfrm rot="5400000">
            <a:off x="2564179" y="-1463736"/>
            <a:ext cx="3991343" cy="9168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219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6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0" t="1774" r="37289" b="1392"/>
          <a:stretch/>
        </p:blipFill>
        <p:spPr>
          <a:xfrm rot="5400000">
            <a:off x="2571322" y="-1302563"/>
            <a:ext cx="4032449" cy="9175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248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7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" t="1369" r="37860"/>
          <a:stretch/>
        </p:blipFill>
        <p:spPr>
          <a:xfrm rot="5400000">
            <a:off x="2602075" y="-1268206"/>
            <a:ext cx="3960440" cy="91783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500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8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" t="1908" r="36526" b="1257"/>
          <a:stretch/>
        </p:blipFill>
        <p:spPr>
          <a:xfrm rot="5400000">
            <a:off x="2531939" y="-1477500"/>
            <a:ext cx="4104455" cy="91649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818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09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" t="1504" r="37668"/>
          <a:stretch/>
        </p:blipFill>
        <p:spPr>
          <a:xfrm rot="5400000">
            <a:off x="2589483" y="-1405959"/>
            <a:ext cx="3960440" cy="9165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983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10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" t="1234" r="37668" b="1661"/>
          <a:stretch/>
        </p:blipFill>
        <p:spPr>
          <a:xfrm rot="5400000">
            <a:off x="2555503" y="-1358752"/>
            <a:ext cx="4032993" cy="9144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488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11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" t="2311" r="37669" b="1662"/>
          <a:stretch/>
        </p:blipFill>
        <p:spPr>
          <a:xfrm rot="5400000">
            <a:off x="2564061" y="-1278729"/>
            <a:ext cx="4032450" cy="91274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398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12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" t="3929" r="39192" b="1257"/>
          <a:stretch/>
        </p:blipFill>
        <p:spPr>
          <a:xfrm rot="5400000">
            <a:off x="2577379" y="-1380628"/>
            <a:ext cx="4032448" cy="9187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380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13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1" t="1639" r="38621"/>
          <a:stretch/>
        </p:blipFill>
        <p:spPr>
          <a:xfrm rot="5400000">
            <a:off x="2634449" y="-1312535"/>
            <a:ext cx="3856248" cy="91628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526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50401094547477_0014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5948" r="37113" b="41661"/>
          <a:stretch/>
        </p:blipFill>
        <p:spPr>
          <a:xfrm rot="5400000">
            <a:off x="1232767" y="-751833"/>
            <a:ext cx="6854614" cy="83850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652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</Words>
  <Application>Microsoft Office PowerPoint</Application>
  <PresentationFormat>On-screen Show (4:3)</PresentationFormat>
  <Paragraphs>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colleen reeves</dc:creator>
  <cp:lastModifiedBy>colleen reeves</cp:lastModifiedBy>
  <cp:revision>2</cp:revision>
  <dcterms:created xsi:type="dcterms:W3CDTF">2015-03-31T23:26:51Z</dcterms:created>
  <dcterms:modified xsi:type="dcterms:W3CDTF">2015-03-31T23:40:54Z</dcterms:modified>
</cp:coreProperties>
</file>